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87" r:id="rId3"/>
    <p:sldId id="286" r:id="rId4"/>
    <p:sldId id="285" r:id="rId5"/>
    <p:sldId id="288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38" autoAdjust="0"/>
  </p:normalViewPr>
  <p:slideViewPr>
    <p:cSldViewPr>
      <p:cViewPr>
        <p:scale>
          <a:sx n="100" d="100"/>
          <a:sy n="100" d="100"/>
        </p:scale>
        <p:origin x="-29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7CE314-F92B-4152-BED4-ED1C5869F9F5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534018-9B3C-4D38-8AB8-C3BA575BAA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ru-RU" sz="4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8864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Минобрнауки</a:t>
            </a:r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России от 17.10.2013 N 1155</a:t>
            </a:r>
            <a:br>
              <a:rPr lang="ru-RU" sz="3600" dirty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600" dirty="0" smtClean="0">
              <a:solidFill>
                <a:schemeClr val="accent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 федерального государственного образовательного стандарта дошкольного образования"</a:t>
            </a:r>
            <a:br>
              <a:rPr lang="ru-RU" sz="36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600" b="1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Зарегистрировано в Минюсте России 14.11.2013 N 30384)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8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9734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Познавательное развитие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Речевое развитие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Художественно-эстетическое развитие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72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Физическое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саморегуляции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8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2.7.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(общении, игре, познавательно-исследовательской деятельности - как сквозных механизмах развития ребенка):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младенческом возрасте (2 месяца - 1 год) -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игры;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раннем возрасте (1 год - 3 года) -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предметная деятельность и игры с составными и динамическими игрушками; экспериментирование с материалами и веществами (песок, вода, тесто и пр.), общение с взрослым и совместные игры со сверстниками под руководством взрослого, самообслуживание и действия с бытовыми предметами-орудиями (ложка, совок, лопатка и пр.), восприятие смысла музыки, сказок, стихов, рассматривание картинок, двигательная активность;</a:t>
            </a:r>
            <a:endParaRPr lang="ru-RU" sz="2000" b="1" u="sng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детей дошкольного возраста (3 года - 8 лет) - ряд видов деятельности, таких как </a:t>
            </a: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игровая, включая сюжетно-ролевую игру, игру с правилами и другие виды игры, коммуникативная (общение и взаимодействие со взрослыми и сверстниками), познавательно-исследовательская (исследования объектов окружающего мира и экспериментирования с ними), 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иной материал, изобразительная (рисование, лепка, аппликация),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</a:t>
            </a:r>
            <a:endParaRPr lang="ru-RU" sz="2400" u="sng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969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2.8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Содержание Программы должно отражать следующие аспекты образовательной среды для ребенка дошкольного возраста: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endParaRPr lang="ru-RU" sz="2000" b="1" u="sng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предметно-пространственная развивающая образовательная среда;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характер взаимодействия со взрослыми;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характер взаимодействия с другими детьми;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система отношений ребенка к миру, к другим людям, к себе самому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664" y="116632"/>
            <a:ext cx="835292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2.9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Обязательная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часть Программы предполагает комплексность подхода, обеспечивая развитие детей во всех пяти взаимодополняющих образовательных областях (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" action="ppaction://hlinkfile" tooltip="Ссылка на текущий документ"/>
              </a:rPr>
              <a:t>пункт 2.5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Стандарта).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(далее - парциальные образовательные программы), методики, формы организации образовательной работы.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9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2.10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Объем обязательной части Программы рекомендуется не менее 60% от ее общего объема; части, формируемой участниками образовательных отношений, не более 40%.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2.11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Программа включает </a:t>
            </a: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три основных раздела: целевой, содержательный и организационный,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каждом из которых отражается обязательная часть и часть, формируемая участниками образовательных отношений.</a:t>
            </a:r>
          </a:p>
          <a:p>
            <a:pPr lvl="0" algn="ctr">
              <a:lnSpc>
                <a:spcPct val="150000"/>
              </a:lnSpc>
            </a:pP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601" y="260648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2.11.2. Содержательный раздел представляет общее содержание Программы, обеспечивающее полноценное развитие личности детей.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Содержательный раздел Программы должен включать: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б)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В содержательном разделе Программы должны быть представлены: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а) особенности образовательной деятельности разных видов и культурных практик;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б) способы и направления поддержки детской инициативы;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в) особенности взаимодействия педагогического коллектива с семьями воспитанников;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г) иные характеристики содержания Программы, наиболее существенные с точки зрения авторов Программы.</a:t>
            </a:r>
            <a:endParaRPr lang="ru-RU" dirty="0">
              <a:solidFill>
                <a:srgbClr val="0070C0"/>
              </a:solidFill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43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8064896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ФЕДЕРАЛЬНЫЙ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ГОСУДАРСТВЕННЫЙ ОБРАЗОВАТЕЛЬНЫЙ СТАНДАРТ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 (далее ФГОС ДО)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3200" dirty="0">
                <a:latin typeface="Arial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I. ОБЩИЕ ПОЛОЖЕНИЯ</a:t>
            </a:r>
          </a:p>
          <a:p>
            <a:pPr lvl="0" indent="342900" algn="just"/>
            <a:endParaRPr lang="ru-RU" sz="20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II. ТРЕБОВАНИЯ К СТРУКТУРЕ ОБРАЗОВАТЕЛЬНОЙ ПРОГРАММЫ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ОБРАЗОВАНИЯ И ЕЕ ОБЪЕМУ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III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ТРЕБОВАНИЯ К УСЛОВИЯМ РЕАЛИЗАЦИИ ОСНОВНОЙ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ПРОГРАММЫ ДОШКОЛЬНОГО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IV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ТРЕБОВАНИЯ К РЕЗУЛЬТАТАМ ОСВОЕНИЯ ОСНОВНОЙ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ПРОГРАММЫ ДОШКОЛЬНОГО ОБРАЗОВАНИЯ</a:t>
            </a:r>
          </a:p>
          <a:p>
            <a:pPr algn="ctr">
              <a:spcAft>
                <a:spcPts val="0"/>
              </a:spcAft>
            </a:pPr>
            <a:endParaRPr lang="ru-RU" sz="2400" dirty="0">
              <a:latin typeface="Arial"/>
              <a:ea typeface="Times New Roman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42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745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Часть Программы, формируемая участниками образовательных отношений, может включать различные направления, выбранные участниками образовательных отношений из числа парциальных и иных программ и/или созданных ими самостоятельно.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Данная часть Программы должна учитывать образовательные потребности, интересы и мотивы детей, членов их семей и педагогов и, в частности, может быть ориентирована на:</a:t>
            </a:r>
          </a:p>
          <a:p>
            <a:pPr indent="342900" algn="just">
              <a:spcAft>
                <a:spcPts val="0"/>
              </a:spcAft>
            </a:pP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специфику национальных, социокультурных и иных условий, в которых осуществляется образовательная деятельность;</a:t>
            </a:r>
          </a:p>
          <a:p>
            <a:pPr indent="342900" algn="just">
              <a:spcAft>
                <a:spcPts val="0"/>
              </a:spcAft>
            </a:pP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выбор 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</a:t>
            </a:r>
          </a:p>
          <a:p>
            <a:pPr indent="342900" algn="just">
              <a:spcAft>
                <a:spcPts val="0"/>
              </a:spcAft>
            </a:pP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сложившиеся традиции Организации или Группы.</a:t>
            </a:r>
            <a:endParaRPr lang="ru-RU" sz="2400" u="sng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12845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Содержание коррекционной работы и/или инклюзивного образования включается в Программу, если планируется ее освоение детьми с ограниченными возможностями здоровья.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Данный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раздел должен содержать специальные условия для получения образования детьми с ограниченными возможностями здоровья, в том числе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проведение групповых и индивидуальных коррекционных занятий и осуществления квалифицированной коррекции нарушений их развития</a:t>
            </a:r>
            <a:r>
              <a:rPr lang="ru-RU" dirty="0">
                <a:solidFill>
                  <a:srgbClr val="0070C0"/>
                </a:solidFill>
                <a:latin typeface="Arial"/>
                <a:ea typeface="Times New Roman"/>
              </a:rPr>
              <a:t>.</a:t>
            </a:r>
            <a:endParaRPr lang="ru-RU" dirty="0">
              <a:solidFill>
                <a:srgbClr val="0070C0"/>
              </a:solidFill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07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39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Коррекционная работа и/или инклюзивное образование должны быть направлены на: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обеспечение коррекции нарушений 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2) освоение детьми с ограниченными возможностями здоровья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Коррекционная работа и/или инклюзивное образование детей с ограниченными возможностями здоровья, осваивающих Программу в Группах комбинированной и компенсирующей направленности (в том числе и для детей со сложными (комплексными) нарушениями), должны учитывать особенности развития и специфические образовательные потребности каждой категории детей.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случае организации инклюзивного образования по основаниям, не связанным с ограниченными возможностями здоровья детей, выделение данного раздела не является обязательным; в случае же его выделения содержание данного раздела определяется Организацией самостоятельно.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434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2.11.3. Организационный раздел должен содержать описание материально-технического обеспечения Программы, обеспеченности методическими материалами и средствами обучения и воспитания, включать распорядок и/или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среды.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2.12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В случае если обязательная часть Программы соответствует примерной программе, она оформляется в виде ссылки на соответствующую примерную программу. Обязательная часть должна быть представлена развернуто в соответствии с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" action="ppaction://hlinkfile" tooltip="Ссылка на текущий документ"/>
              </a:rPr>
              <a:t>пунктом 2.11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Стандарта, в случае если она не соответствует одной из примерных программ.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97839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Часть Программы, формируемая участниками образовательных отношений, может быть представлена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334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2.13. Дополнительным разделом Программы является текст ее краткой презентации. Краткая презентация Программы должна быть ориентирована на родителей (законных представителей) детей и доступна для ознакомления.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краткой презентации Программы должны быть указаны: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возрастные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иные категории детей, на которых ориентирована Программа Организации, в том числе категории детей с ограниченными возможностями здоровья, если Программа предусматривает особенности ее реализации для этой категории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детей;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используемые Примерные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программы;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характеристика взаимодействия педагогического коллектива с семьями детей.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700" y="3845"/>
            <a:ext cx="842493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III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ТРЕБОВАНИЯ К УСЛОВИЯМ РЕАЛИЗАЦИИ ОСНОВНОЙ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ПРОГРАММЫ ДОШКОЛЬНОГО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</a:t>
            </a:r>
          </a:p>
          <a:p>
            <a:pPr algn="ctr">
              <a:spcAft>
                <a:spcPts val="0"/>
              </a:spcAft>
            </a:pPr>
            <a:endParaRPr lang="ru-RU" dirty="0">
              <a:solidFill>
                <a:srgbClr val="0070C0"/>
              </a:solidFill>
              <a:effectLst/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3.1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Требования к условиям реализации Программы 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Условия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реализации Программы должны обеспечивать полноценное развитие личности детей во всех основных образовательных областях, а именно: в сферах социально-коммуникативного, познавательного, речевого, художественно-эстетического и физического развития личности детей на фоне их эмоционального благополучия и положительного отношения к миру, к себе и к другим людям.</a:t>
            </a:r>
          </a:p>
          <a:p>
            <a:pPr indent="342900" algn="just"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effectLst/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840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65"/>
            <a:ext cx="8424936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3.2.1. Для успешной реализации Программы должны быть обеспечены следующие психолого-педагогические условия: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5) поддержка инициативы и самостоятельности детей в специфических для них видах деятельности;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6) возможность выбора детьми материалов, видов активности, участников совместной деятельности и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общения;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защита детей от всех форм физического и психического </a:t>
            </a: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насилия.</a:t>
            </a:r>
          </a:p>
          <a:p>
            <a:pPr indent="342900" algn="just">
              <a:spcAft>
                <a:spcPts val="0"/>
              </a:spcAft>
            </a:pPr>
            <a:r>
              <a:rPr lang="ru-RU" sz="19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 indent="342900" algn="just">
              <a:spcAft>
                <a:spcPts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499" y="116632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3.3. Требования к развивающей предметно-пространственной среде.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3.3.1. Развивающая предметно-пространственная среда обеспечивает максимальную реализацию образовательного потенциала пространства Организации, Группы, а также территории, прилегающей к Организации или находящейся на небольшом удалении, приспособленной для реализации Программы (далее - участок),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3.3.2. 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3.3.3. Развивающая предметно-пространственная среда должна обеспечивать: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реализацию различных образовательных программ;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случае организации инклюзивного образования - необходимые для него условия;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учет национально-культурных, климатических условий, в которых осуществляется образовательная деятельность;</a:t>
            </a:r>
          </a:p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учет возрастных особенностей детей.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3.3.4.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Насыщенность среды должна соответствовать возрастным возможностям детей и содержанию Программы.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Образовательное пространство должно быть оснащено средствами обучения и воспитания (в том числе техническими), соответствующими материалами, в том числе расходным игровым, спортивным, оздоровительным оборудованием, инвентарем (в соответствии со спецификой Программы).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Организация образовательного пространства и разнообразие материалов, оборудования и инвентаря (в здании и на участке) должны обеспечивать: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игровую, познавательную, исследовательскую и творческую активность всех воспитанников, экспериментирование с доступными детям материалами (в том числе с песком и водой);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двигательную активность, в том числе развитие крупной и мелкой моторики, участие в подвижных играх и соревнованиях;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эмоциональное благополучие детей во взаимодействии с предметно-пространственным окружением;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возможность самовыражения детей.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детей младенческого и раннего возраста образовательное пространство должно предоставлять необходимые и достаточные возможности для движения, предметной и игровой деятельности с разными материалами.</a:t>
            </a:r>
            <a:endParaRPr lang="ru-RU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6914" y="332656"/>
            <a:ext cx="82089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lvl="0" indent="-514350" algn="just">
              <a:buAutoNum type="romanUcPeriod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ПОЛОЖЕНИЯ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1.1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Настоящий федеральный государственный образовательный стандарт дошкольного образования (далее - Стандарт) представляет собой совокупность обязательных требований к дошкольному образованию.</a:t>
            </a:r>
          </a:p>
          <a:p>
            <a:pPr indent="342900"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Предметом </a:t>
            </a:r>
            <a:r>
              <a:rPr lang="ru-RU" sz="20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регулирования Стандарта являются отношения в сфере образования, возникающие при реализации образовательной программы дошкольного образования (далее - Программа)</a:t>
            </a:r>
            <a:r>
              <a:rPr lang="ru-RU" sz="2000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Образовательная деятельность по Программе осуществляется организациями, осуществляющими образовательную деятельность, индивидуальными предпринимателями (далее вместе - Организации).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Положения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настоящего Стандарта могут использоваться родителями (законными представителями) при получении детьми дошкольного образования в форме семейного образова</a:t>
            </a:r>
            <a:r>
              <a:rPr lang="ru-RU" sz="2000" dirty="0">
                <a:solidFill>
                  <a:srgbClr val="0070C0"/>
                </a:solidFill>
                <a:latin typeface="Arial"/>
                <a:ea typeface="Times New Roman"/>
              </a:rPr>
              <a:t>ния.</a:t>
            </a:r>
          </a:p>
          <a:p>
            <a:pPr lvl="0" algn="just"/>
            <a:endParaRPr lang="ru-RU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4) Вариативность среды предполагает: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наличие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Организации или Группе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pPr indent="342900" algn="just">
              <a:spcAft>
                <a:spcPts val="0"/>
              </a:spcAft>
            </a:pPr>
            <a:endParaRPr lang="ru-RU" sz="2000" b="1" u="sng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Доступность среды предполагает: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доступность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воспитанников, в том числе детей с ограниченными возможностями здоровья и детей-инвалидов, всех помещений, где осуществляется образовательная деятельность;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свободный 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активности;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исправность и сохранность материалов и оборудования.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82341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6) Безопасность предметно-пространственной среды предполагает соответствие всех ее элементов требованиям по обеспечению надежности и безопасности их использования.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3.3.5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Организация самостоятельно определяет средства обучения, в том числе технические, соответствующие материалы (в том числе расходные), игровое, спортивное, оздоровительное оборудование, инвентарь, необходимые для реализации Программы.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136" y="1305342"/>
            <a:ext cx="85213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3.4. Требования к кадровым условиям реализации Программы.</a:t>
            </a:r>
          </a:p>
          <a:p>
            <a:pPr indent="342900" algn="just">
              <a:spcAft>
                <a:spcPts val="0"/>
              </a:spcAft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3.4.1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Реализация Программы обеспечивается руководящими, педагогическими, учебно-вспомогательными, административно-хозяйственными работниками Организации. В реализации Программы могут также участвовать научные работники Организации. Иные работники Организации, в том числе осуществляющие финансовую и хозяйственную деятельности, охрану жизни и здоровья детей, обеспечивают реализацию Программы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endParaRPr lang="ru-RU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2474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3.5. Требования к материально-техническим условиям реализации основной образовательной программы дошкольного образования.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3.5.1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Требования к материально-техническим условиям реализации Программы включают: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2) требования, определяемые в соответствии с правилами пожарной безопасности;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3) требования к средствам обучения и воспитания в соответствии с возрастом и индивидуальными особенностями развития детей;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4) оснащенность помещений развивающей предметно-пространственной средой;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5) требования к материально-техническому обеспечению программы (учебно-методический комплект, оборудование, оснащение (предметы).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IV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ТРЕБОВАНИЯ К РЕЗУЛЬТАТАМ ОСВОЕНИЯ ОСНОВНОЙ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ПРОГРАММЫ ДОШКОЛЬНОГО ОБРАЗОВАНИЯ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4.1.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непроизвольность), а также системные особенности дошкольного образования (необязательность уровня дошкольного образования в Российской Федерации, отсутствие возможности вменения ребенку какой-либо ответственности за результат) делают неправомерными требования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ориентиров.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969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4.2. Целевые ориентиры дошкольного образования определяются независимо от форм реализации Программы, а также от ее характера, особенностей развития детей и Организации, реализующей Программу.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4.3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 &lt;1&gt;. Освоение Программы не сопровождается проведением промежуточных аттестаций и итоговой аттестации воспитанников &lt;2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&gt;.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4.5. Целевые ориентиры не могут служить непосредственным основанием при решении управленческих задач, включая: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аттестацию педагогических кадров;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оценку качества образования;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оценку как итогового, так и промежуточного уровня развития детей,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распределение стимулирующего фонда оплаты труда работников Организации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Целевые ориентиры образования в младенческом</a:t>
            </a:r>
          </a:p>
          <a:p>
            <a:pPr algn="ctr">
              <a:spcAft>
                <a:spcPts val="0"/>
              </a:spcAft>
            </a:pP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раннем возрасте: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проявляет интерес к сверстникам; наблюдает за их действиями и подражает им;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  <a:endParaRPr lang="ru-RU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Целевые ориентиры на этапе завершения</a:t>
            </a:r>
          </a:p>
          <a:p>
            <a:pPr algn="ctr">
              <a:spcAft>
                <a:spcPts val="0"/>
              </a:spcAft>
            </a:pP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образования: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indent="342900" algn="just">
              <a:spcAft>
                <a:spcPts val="0"/>
              </a:spcAft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indent="342900" algn="just">
              <a:spcAft>
                <a:spcPts val="0"/>
              </a:spcAft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113" y="18864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Целевые ориентиры на этапе завершения</a:t>
            </a:r>
          </a:p>
          <a:p>
            <a:pPr lvl="0" algn="ctr"/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образования:</a:t>
            </a:r>
          </a:p>
          <a:p>
            <a:pPr lvl="0" indent="342900" algn="just"/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42900" algn="just"/>
            <a:endParaRPr lang="ru-RU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42900"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 indent="342900" algn="just"/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 indent="342900" algn="just"/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 indent="342900" algn="just"/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36473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91073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4.7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</a:p>
          <a:p>
            <a:pPr indent="342900" algn="just"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4.8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В случае если Программа не охватывает старший дошкольный возраст, то данные Требования должны рассматриваться как долгосрочные ориентиры, а непосредственные целевые ориентиры освоения Программы воспитанниками - как создающие предпосылки для их реализации.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799288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1600" dirty="0" smtClean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1.4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Основные принципы дошкольного образования: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4) поддержка инициативы детей в различных видах деятельности;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5) сотрудничество Организации с семьей;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6) приобщение детей к социокультурным нормам, традициям семьи, общества и государства;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9) учет этнокультурной ситуации развития детей.</a:t>
            </a:r>
            <a:endParaRPr lang="ru-RU" dirty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6142" y="62068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>
              <a:lnSpc>
                <a:spcPct val="150000"/>
              </a:lnSpc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Структура программы</a:t>
            </a:r>
          </a:p>
          <a:p>
            <a:pPr lvl="0" indent="450215" algn="just">
              <a:lnSpc>
                <a:spcPct val="150000"/>
              </a:lnSpc>
            </a:pP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 Целевой раздел</a:t>
            </a:r>
            <a:endParaRPr lang="ru-RU" sz="1600" b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endParaRPr lang="ru-RU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u="sng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Пояснительная </a:t>
            </a:r>
            <a:r>
              <a:rPr lang="ru-RU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записка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(цель, задачи реализации Программы; принципы и подходы к формированию Программы; значимые для разработки и реализации Программы характеристики, в том числе характеристики особенностей развития детей раннего и дошкольного возраста).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endParaRPr lang="ru-RU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u="sng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Планируемые </a:t>
            </a:r>
            <a:r>
              <a:rPr lang="ru-RU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результаты освоения программы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(конкретизируют требования Стандарта к целевым ориентирам в обязательной части и части, формируемой участниками образовательных отношений, с учетом возрастных возможностей и индивидуальных различий (индивидуальных траекторий развития) детей, а также особенностей развития детей с ограниченными возможностями здоровья, в том числе детей-инвалидов (далее - дети с ограниченными возможностями здоровья)).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23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974" y="188640"/>
            <a:ext cx="80054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2. Содержательный раздел</a:t>
            </a:r>
            <a:endParaRPr lang="ru-RU" sz="1600" b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а)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описание 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б)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в)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описание образовательной деятельности по профессиональной коррекции нарушений развития детей в случае, если эта работа предусмотрена Программой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761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 содержательном разделе Программы должны быть представлены: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а) особенности образовательной деятельности разных видов и культурных практик;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б) способы и направления поддержки детской инициативы;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в) особенности взаимодействия педагогического коллектива с семьями воспитанников;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г) иные характеристики содержания Программы, наиболее существенные с точки зрения авторов Программы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96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849694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Коррекционная работа и/или инклюзивное образование должны быть направлены на:</a:t>
            </a:r>
            <a:endParaRPr lang="ru-RU" sz="1600" b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обеспечение коррекции нарушений 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2) освоение детьми с ограниченными возможностями здоровья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Коррекционная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работа и/или инклюзивное образование детей с ограниченными возможностями здоровья, осваивающих Программу в Группах комбинированной и компенсирующей направленности (в том числе и для детей со сложными (комплексными) нарушениями), должны учитывать особенности развития и специфические образовательные потребности каждой категории детей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29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72084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 случае организации инклюзивного образования по основаниям, не связанным с ограниченными возможностями здоровья детей, выделение данного раздела не является обязательным; в случае же его выделения содержание данного раздела определяется Организацией самостоятельно.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52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3. Организационный раздел</a:t>
            </a:r>
            <a:endParaRPr lang="ru-RU" sz="1600" b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материально-технического обеспечения Программы, 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обеспеченности методическими материалами и средствами обучения и воспитания, 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распорядок и/или режим дня, 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особенности традиционных событий, праздников, мероприятий; 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особенности организации развивающей предметно-пространственной среды.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b="1" u="sng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4. Краткая презентация Программы</a:t>
            </a:r>
            <a:endParaRPr lang="ru-RU" sz="1600" b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возрастные и иные категории детей, на которых ориентирована Программа Организации, в том числе категории детей с ограниченными возможностями здоровья, если Программа предусматривает особенности ее реализации для этой категории детей;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2) используемые Примерные программы;</a:t>
            </a:r>
            <a:endParaRPr lang="ru-RU" sz="16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3) характеристика взаимодействия педагогического коллектива с семьями детей.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5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  <a:cs typeface="Aharoni" pitchFamily="2" charset="-79"/>
              </a:rPr>
              <a:t>Спасибо за внимание !</a:t>
            </a:r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20109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3600" dirty="0" smtClean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1.8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Стандарт включает в себя требования к:</a:t>
            </a:r>
          </a:p>
          <a:p>
            <a:pPr indent="342900" algn="just">
              <a:spcAft>
                <a:spcPts val="0"/>
              </a:spcAft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структуре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 и ее объему;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условиям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реализации Программы;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результатам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освоения Программы</a:t>
            </a:r>
            <a:r>
              <a:rPr lang="ru-RU" sz="3600" dirty="0">
                <a:solidFill>
                  <a:srgbClr val="0070C0"/>
                </a:solidFill>
                <a:latin typeface="Arial"/>
                <a:ea typeface="Times New Roman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8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II. ТРЕБОВАНИЯ К СТРУКТУРЕ ОБРАЗОВАТЕЛЬНОЙ ПРОГРАММЫ</a:t>
            </a:r>
          </a:p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ОБРАЗОВАНИЯ И ЕЕ ОБЪЕМУ</a:t>
            </a: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 indent="342900" algn="just"/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2.1. Программа определяет содержание и организацию образовательной деятельности на уровне дошкольного образования.</a:t>
            </a:r>
          </a:p>
          <a:p>
            <a:pPr algn="just"/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должна быть направлена на решение задач, указанных в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" action="ppaction://hlinkfile" tooltip="Ссылка на текущий документ"/>
              </a:rPr>
              <a:t>пункте 1.6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Стандарта.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0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ДО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400" dirty="0"/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Структурные подразделения в одной Организации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(далее - Группы)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могут реализовывать разные Программы.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Программа формируется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(объем, содержание и планируемые результаты в виде целевых ориентиров дошкольного образования).</a:t>
            </a: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2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</a:t>
            </a:r>
          </a:p>
          <a:p>
            <a:pPr lvl="0" algn="ctr">
              <a:lnSpc>
                <a:spcPct val="150000"/>
              </a:lnSpc>
            </a:pPr>
            <a:endParaRPr lang="ru-RU" sz="3200" b="1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3200" b="1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3200" b="1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endParaRPr lang="ru-RU" sz="3200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66843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endParaRPr lang="ru-RU" dirty="0" smtClean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endParaRPr lang="ru-RU" b="1" dirty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endParaRPr lang="ru-RU" dirty="0" smtClean="0">
              <a:latin typeface="Arial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2.6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indent="342900" algn="just">
              <a:spcAft>
                <a:spcPts val="0"/>
              </a:spcAft>
            </a:pP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социально-коммуникативное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развитие;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познавательное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развитие;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речевое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развитие;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художественно-эстетическое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развитие;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физическое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развитие.</a:t>
            </a:r>
            <a:endParaRPr lang="ru-RU" sz="2400" b="1" u="sng" dirty="0">
              <a:solidFill>
                <a:srgbClr val="7030A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89844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Социально-коммуникативное развитие направлено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саморегуляции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400" b="1" u="sng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3964</Words>
  <Application>Microsoft Office PowerPoint</Application>
  <PresentationFormat>Экран (4:3)</PresentationFormat>
  <Paragraphs>289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39</cp:revision>
  <dcterms:created xsi:type="dcterms:W3CDTF">2013-12-19T08:35:59Z</dcterms:created>
  <dcterms:modified xsi:type="dcterms:W3CDTF">2014-03-31T11:58:58Z</dcterms:modified>
</cp:coreProperties>
</file>